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61D3A4D-899E-4F2E-9794-7A7F240225B5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420F12E-F921-413B-BEDA-7CACA0DD3C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412776"/>
            <a:ext cx="5653111" cy="2210249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ПРОМЫШЛЕННЫЕ ВЗРЫВЧАТЫЕ ВЕЩЕСТВА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6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01787" y="692696"/>
            <a:ext cx="7002661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01787" y="764704"/>
            <a:ext cx="6858645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</TotalTime>
  <Words>3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Кнопка</vt:lpstr>
      <vt:lpstr>ПРОМЫШЛЕННЫЕ ВЗРЫВЧАТЫЕ ВЕЩЕСТВА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ПРОМЫШЛЕННЫЕ ВЗРЫВЧАТЫЕ ВЕЩЕСТВА</dc:title>
  <dc:creator>Samsung</dc:creator>
  <cp:lastModifiedBy>Samsung</cp:lastModifiedBy>
  <cp:revision>2</cp:revision>
  <dcterms:created xsi:type="dcterms:W3CDTF">2016-02-17T10:10:07Z</dcterms:created>
  <dcterms:modified xsi:type="dcterms:W3CDTF">2016-02-17T10:17:10Z</dcterms:modified>
</cp:coreProperties>
</file>